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52" r:id="rId2"/>
    <p:sldId id="275" r:id="rId3"/>
    <p:sldId id="353" r:id="rId4"/>
    <p:sldId id="354" r:id="rId5"/>
    <p:sldId id="355" r:id="rId6"/>
    <p:sldId id="356" r:id="rId7"/>
    <p:sldId id="358" r:id="rId8"/>
    <p:sldId id="359" r:id="rId9"/>
    <p:sldId id="376" r:id="rId10"/>
    <p:sldId id="360" r:id="rId11"/>
    <p:sldId id="361" r:id="rId12"/>
    <p:sldId id="362" r:id="rId13"/>
    <p:sldId id="363" r:id="rId14"/>
    <p:sldId id="357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7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48" userDrawn="1">
          <p15:clr>
            <a:srgbClr val="A4A3A4"/>
          </p15:clr>
        </p15:guide>
        <p15:guide id="2" pos="71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251F"/>
    <a:srgbClr val="9A8B7D"/>
    <a:srgbClr val="486953"/>
    <a:srgbClr val="478F4A"/>
    <a:srgbClr val="548235"/>
    <a:srgbClr val="EF9591"/>
    <a:srgbClr val="4D2309"/>
    <a:srgbClr val="C01718"/>
    <a:srgbClr val="DB261F"/>
    <a:srgbClr val="7363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294"/>
    <p:restoredTop sz="96625" autoAdjust="0"/>
  </p:normalViewPr>
  <p:slideViewPr>
    <p:cSldViewPr snapToGrid="0" snapToObjects="1">
      <p:cViewPr>
        <p:scale>
          <a:sx n="75" d="100"/>
          <a:sy n="75" d="100"/>
        </p:scale>
        <p:origin x="-486" y="-78"/>
      </p:cViewPr>
      <p:guideLst>
        <p:guide orient="horz" pos="1548"/>
        <p:guide pos="71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A5F5B-837D-4F96-97BE-F8C0EE2D92A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4D048-7977-4BD0-AE84-21FA81122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53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B8A60A-5D14-FB4C-A7E7-A9EA6DAF4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6A0CEDE-538F-B841-BCC8-8E3221A1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72DDAD8-5CEE-944C-8D66-BEFF1EB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B9A234-C553-C943-A768-FA082180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B99A37-D9CE-B64E-AB0E-6282790C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49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A2BB14-1132-DA4D-BED6-F9417C94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174B88-AF70-134F-BC55-09D20C29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B42997-601D-1D43-86BE-38C3F871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8D3C279-79DF-FE4F-9FBC-7C0F11BE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93677D-E434-8D45-AAD8-B33E2EE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44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6436ADF-944B-D641-A732-7DDBF27C4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61C4EB7-7205-7A47-B563-A709C00E7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A15897-90D1-194F-A959-1540E770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2E193A4-9640-344E-B108-83F1A042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A4DE3D-5418-AA48-9ED7-45179C1D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6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9643E3-EC9C-744F-BCCB-F2F93BDA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7682A9-BF8C-AD4C-962F-59CB6420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DFCEE7-64AF-3044-8E16-1ED2FD9D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CCDD6C-43D9-794B-AD78-33F2DCAD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8A2C53-97F6-5943-98A6-50447D49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52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ADCD3-0504-5249-B542-96E39A8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089B29A-BA2B-814D-8EB5-0D6D83D9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FBE746-A2E2-9E43-91C4-66D8FAB1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674762-7E1E-764E-BAB5-84C9CE26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CDB6DB-A000-AC4A-BA95-7FCC65D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42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AED113-B8CC-624F-8A3B-3AAF6B8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325164-942F-7946-994E-CD3DBA74B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1861E6F-F5BF-5A49-B0AD-6B57FB62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F57347-EED1-E346-BDC5-741F16DD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DB2D45-8258-2244-80CF-60459085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F896C02-2D76-AB47-8831-DBAE7990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83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312FF9-5E7E-A74F-A5D5-7581FFF8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E0C7D1-3374-3943-A5D2-31B64CBBC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E833A75-7BD8-E548-8C14-84538234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7604BB4-049D-A747-821C-86039652D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7431281-580A-4845-84EB-6346B624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76FA9A8-4232-0347-B85D-39370B74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F4F124D-8813-744E-802F-0A057394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D4D9052-8C0F-6C45-A6CB-6A4DC44C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78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B5B07B-A86F-694D-9476-F2AFD638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73C838-0CD3-0B46-AC40-F053B775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BDC8194-2068-984B-9D5C-6A31F215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A9B5001-E56F-E045-8F0B-FEB54EB8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79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01CEB5F-C8B2-D04A-BBC6-B8486E3B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DA269CC-C61E-994D-BC3B-68DF7688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277F3FF-9E49-AA40-BF1A-B3B09466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0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441A53-FF42-8940-BA50-44D02C5C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981114-A15E-7C41-856E-541B5CEE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6419F32-4159-0647-980F-D182D772C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996FEA-D2E3-8541-904F-5A411D93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C3F7BF-8738-3D44-839C-15B8020B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D1DC9C0-EDD6-1644-ACC9-0B41E0E9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21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82BF7-8C9C-D94B-A907-633BA17F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F9564D-2CE7-1E46-BD14-5B0EBBA1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C4A90D-EC1A-2F46-B607-797F7E994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742951-E418-EC45-B943-E4965B08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C28DBFE-EDAA-6848-B8E2-4004661A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2A6E489-E813-3144-8C82-99E77749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1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0D8D3F-0BD1-3E42-B548-76C77F47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A7B80F-F986-EB41-A1EC-64A3367C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C18480-923D-1B48-9D36-87AE07356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A1B23-71AA-F84B-B34D-DE6C66BE926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124C1C-508D-1443-8B9D-A2EFA3DA9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2FD783-E05A-6E45-BCF4-B335DDDB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D8E2-33FC-EE40-94A5-92968631B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85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D591EB-0AFD-5B4F-AE41-E7E6A44FA0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2183579"/>
            <a:ext cx="5913120" cy="4691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01AA54-D5F9-9547-8B9E-17B1C035D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13119" y="1292577"/>
            <a:ext cx="6278880" cy="5565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594115-8F13-6B4D-9D9B-FB9613F3A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759956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tile tx="-292100" ty="-641350" sx="40000" sy="40000" flip="none" algn="tl"/>
          </a:blipFill>
          <a:ln>
            <a:noFill/>
          </a:ln>
        </p:spPr>
        <p:txBody>
          <a:bodyPr>
            <a:normAutofit/>
          </a:bodyPr>
          <a:lstStyle/>
          <a:p>
            <a:pPr marL="416974" algn="l"/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ГОД </a:t>
            </a: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ПАМЯТИ И </a:t>
            </a:r>
            <a:r>
              <a: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СЛАВЫ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1902D07-3CCA-EE45-8962-EB3C3C9C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59958"/>
            <a:ext cx="12192000" cy="568911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484705">
              <a:spcBef>
                <a:spcPts val="0"/>
              </a:spcBef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«Победа в Великой Отечественной войне была, есть и будет </a:t>
            </a:r>
          </a:p>
          <a:p>
            <a:pPr marL="484705">
              <a:spcBef>
                <a:spcPts val="0"/>
              </a:spcBef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точкой опоры России, ее устойчивого развития»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34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4" t="8889" r="1826" b="6413"/>
          <a:stretch/>
        </p:blipFill>
        <p:spPr bwMode="auto">
          <a:xfrm>
            <a:off x="838200" y="0"/>
            <a:ext cx="10515600" cy="679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370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7" t="8827" r="1349" b="5333"/>
          <a:stretch/>
        </p:blipFill>
        <p:spPr bwMode="auto">
          <a:xfrm>
            <a:off x="838200" y="0"/>
            <a:ext cx="105156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486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5" t="8763" r="1508" b="5905"/>
          <a:stretch/>
        </p:blipFill>
        <p:spPr bwMode="auto">
          <a:xfrm>
            <a:off x="838200" y="41840"/>
            <a:ext cx="10515600" cy="681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945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5" t="9016" r="1666" b="6032"/>
          <a:stretch/>
        </p:blipFill>
        <p:spPr bwMode="auto">
          <a:xfrm>
            <a:off x="381000" y="0"/>
            <a:ext cx="115316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687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2C594115-8F13-6B4D-9D9B-FB9613F3A956}"/>
              </a:ext>
            </a:extLst>
          </p:cNvPr>
          <p:cNvSpPr txBox="1">
            <a:spLocks/>
          </p:cNvSpPr>
          <p:nvPr/>
        </p:nvSpPr>
        <p:spPr>
          <a:xfrm>
            <a:off x="0" y="2"/>
            <a:ext cx="12192000" cy="1759956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tile tx="-292100" ty="-641350" sx="40000" sy="40000" flip="none" algn="tl"/>
          </a:blip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16974"/>
            <a:r>
              <a:rPr lang="ru-RU" sz="5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ГОД ПАМЯТИ И СЛАВЫ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7" name="Picture 3" descr="C:\Users\bolshaya-mn\Desktop\QR-Code-Im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8682" y="4246108"/>
            <a:ext cx="2797218" cy="22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5331" y="2940914"/>
            <a:ext cx="484670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К</a:t>
            </a:r>
            <a:r>
              <a:rPr lang="ru-RU" dirty="0" smtClean="0"/>
              <a:t>аждой </a:t>
            </a:r>
            <a:r>
              <a:rPr lang="ru-RU" dirty="0"/>
              <a:t>фотографии присваивается QR-код, который ведет на видеоролик о Герое. </a:t>
            </a:r>
          </a:p>
        </p:txBody>
      </p:sp>
      <p:pic>
        <p:nvPicPr>
          <p:cNvPr id="6148" name="Picture 4" descr="C:\Users\BOLSHA~1\AppData\Local\Temp\Rar$DR34.560\Данчеев Алексей Пименович, курсант ПАУ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945" y="2768780"/>
            <a:ext cx="2877312" cy="396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bolshaya-mn\Desktop\Алешкин Афанасий Иванович, командир 4-й батареи ПАУ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457" y="1452525"/>
            <a:ext cx="2969079" cy="40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078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4" t="9649" r="1984" b="6032"/>
          <a:stretch/>
        </p:blipFill>
        <p:spPr bwMode="auto">
          <a:xfrm>
            <a:off x="444500" y="77860"/>
            <a:ext cx="11341100" cy="67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0170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5" t="9413" r="1660" b="5363"/>
          <a:stretch/>
        </p:blipFill>
        <p:spPr bwMode="auto">
          <a:xfrm>
            <a:off x="546100" y="0"/>
            <a:ext cx="10807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086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3" t="8995" r="1318" b="5733"/>
          <a:stretch/>
        </p:blipFill>
        <p:spPr bwMode="auto">
          <a:xfrm>
            <a:off x="469900" y="0"/>
            <a:ext cx="11226800" cy="680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2070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" t="8706" r="2010" b="5600"/>
          <a:stretch/>
        </p:blipFill>
        <p:spPr bwMode="auto">
          <a:xfrm>
            <a:off x="838200" y="1"/>
            <a:ext cx="10833100" cy="674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065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8" t="8991" r="1581" b="5320"/>
          <a:stretch/>
        </p:blipFill>
        <p:spPr bwMode="auto">
          <a:xfrm>
            <a:off x="660400" y="1"/>
            <a:ext cx="10693400" cy="686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928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897850-2704-874F-A4AF-A34F01F0E626}"/>
              </a:ext>
            </a:extLst>
          </p:cNvPr>
          <p:cNvSpPr txBox="1"/>
          <p:nvPr/>
        </p:nvSpPr>
        <p:spPr>
          <a:xfrm>
            <a:off x="661863" y="324867"/>
            <a:ext cx="3154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DB261F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Цели и задачи</a:t>
            </a:r>
            <a:endParaRPr lang="ru-RU" sz="3000" dirty="0">
              <a:solidFill>
                <a:srgbClr val="DB261F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426E079D-ADA2-1545-90E1-D49E92DC1B68}"/>
              </a:ext>
            </a:extLst>
          </p:cNvPr>
          <p:cNvSpPr/>
          <p:nvPr/>
        </p:nvSpPr>
        <p:spPr>
          <a:xfrm>
            <a:off x="0" y="1935080"/>
            <a:ext cx="413657" cy="4922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34D6653-C06D-0F49-BADB-7C1AA24A5991}"/>
              </a:ext>
            </a:extLst>
          </p:cNvPr>
          <p:cNvSpPr txBox="1"/>
          <p:nvPr/>
        </p:nvSpPr>
        <p:spPr>
          <a:xfrm>
            <a:off x="875217" y="3299360"/>
            <a:ext cx="9955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Задачи</a:t>
            </a:r>
            <a:r>
              <a:rPr lang="ru-RU" sz="1600" b="1" dirty="0" smtClean="0"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1600" dirty="0"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0" t="10159" r="6123" b="9877"/>
          <a:stretch/>
        </p:blipFill>
        <p:spPr bwMode="auto">
          <a:xfrm>
            <a:off x="661863" y="14516"/>
            <a:ext cx="10679237" cy="684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0486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4" t="9887" r="1655" b="5170"/>
          <a:stretch/>
        </p:blipFill>
        <p:spPr bwMode="auto">
          <a:xfrm>
            <a:off x="838200" y="0"/>
            <a:ext cx="10934700" cy="673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61554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8" t="9075" r="1745" b="5480"/>
          <a:stretch/>
        </p:blipFill>
        <p:spPr bwMode="auto">
          <a:xfrm>
            <a:off x="838201" y="0"/>
            <a:ext cx="108077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518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" t="8634" r="1746" b="5777"/>
          <a:stretch/>
        </p:blipFill>
        <p:spPr bwMode="auto">
          <a:xfrm>
            <a:off x="520700" y="0"/>
            <a:ext cx="1107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69630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6" t="8826" r="1746" b="5714"/>
          <a:stretch/>
        </p:blipFill>
        <p:spPr bwMode="auto">
          <a:xfrm>
            <a:off x="673100" y="-1"/>
            <a:ext cx="11125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6089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2" t="9143" r="1508" b="5651"/>
          <a:stretch/>
        </p:blipFill>
        <p:spPr bwMode="auto">
          <a:xfrm>
            <a:off x="838200" y="-1"/>
            <a:ext cx="11125200" cy="682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465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1" t="9778" r="1587" b="6031"/>
          <a:stretch/>
        </p:blipFill>
        <p:spPr bwMode="auto">
          <a:xfrm>
            <a:off x="457201" y="152400"/>
            <a:ext cx="113411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8137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3" t="10858" r="7064" b="15111"/>
          <a:stretch/>
        </p:blipFill>
        <p:spPr bwMode="auto">
          <a:xfrm>
            <a:off x="508000" y="0"/>
            <a:ext cx="11176000" cy="658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0770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2" t="10014" r="1497" b="7700"/>
          <a:stretch/>
        </p:blipFill>
        <p:spPr bwMode="auto">
          <a:xfrm>
            <a:off x="838201" y="0"/>
            <a:ext cx="11074400" cy="655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769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5" t="9143" r="1498" b="5959"/>
          <a:stretch/>
        </p:blipFill>
        <p:spPr bwMode="auto">
          <a:xfrm>
            <a:off x="507999" y="2"/>
            <a:ext cx="11684001" cy="67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65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1" t="8998" r="1770" b="4944"/>
          <a:stretch/>
        </p:blipFill>
        <p:spPr bwMode="auto">
          <a:xfrm>
            <a:off x="838200" y="0"/>
            <a:ext cx="10515600" cy="686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371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7" t="9039" r="1293" b="5627"/>
          <a:stretch/>
        </p:blipFill>
        <p:spPr bwMode="auto">
          <a:xfrm>
            <a:off x="-1" y="-1"/>
            <a:ext cx="11823701" cy="677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348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3" t="9269" r="7541" b="14920"/>
          <a:stretch/>
        </p:blipFill>
        <p:spPr bwMode="auto">
          <a:xfrm>
            <a:off x="1" y="0"/>
            <a:ext cx="11557000" cy="650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357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" t="8984" r="1985" b="5936"/>
          <a:stretch/>
        </p:blipFill>
        <p:spPr bwMode="auto">
          <a:xfrm>
            <a:off x="685800" y="0"/>
            <a:ext cx="10985500" cy="683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440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8" t="10666" r="6668" b="16317"/>
          <a:stretch/>
        </p:blipFill>
        <p:spPr bwMode="auto">
          <a:xfrm>
            <a:off x="838201" y="1"/>
            <a:ext cx="10718800" cy="633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18631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13203</TotalTime>
  <Words>47</Words>
  <Application>Microsoft Office PowerPoint</Application>
  <PresentationFormat>Произвольный</PresentationFormat>
  <Paragraphs>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   ГОД ПАМЯТИ И СЛАВЫ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памяти и славы 2020</dc:title>
  <dc:creator>Microsoft Office User</dc:creator>
  <cp:lastModifiedBy>222</cp:lastModifiedBy>
  <cp:revision>350</cp:revision>
  <cp:lastPrinted>2019-11-05T05:39:18Z</cp:lastPrinted>
  <dcterms:created xsi:type="dcterms:W3CDTF">2019-10-10T15:18:59Z</dcterms:created>
  <dcterms:modified xsi:type="dcterms:W3CDTF">2020-01-13T02:27:06Z</dcterms:modified>
</cp:coreProperties>
</file>